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9" r:id="rId3"/>
    <p:sldId id="269" r:id="rId4"/>
    <p:sldId id="270" r:id="rId5"/>
    <p:sldId id="271" r:id="rId6"/>
    <p:sldId id="277" r:id="rId7"/>
    <p:sldId id="264" r:id="rId8"/>
    <p:sldId id="272" r:id="rId9"/>
    <p:sldId id="273" r:id="rId10"/>
    <p:sldId id="274" r:id="rId11"/>
    <p:sldId id="275" r:id="rId12"/>
    <p:sldId id="265" r:id="rId13"/>
    <p:sldId id="276" r:id="rId14"/>
    <p:sldId id="266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0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8" d="100"/>
          <a:sy n="98" d="100"/>
        </p:scale>
        <p:origin x="359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38A1544-CB91-64D1-A2B8-787E3251EF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97FBFB-EB8C-BBD5-3CFA-C3B78038F9A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A467B-10E3-4083-945E-D6FDA49A45AC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A5C9D8-458C-59E3-BA74-29A407A922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ED5E9E-BD8F-B774-CB92-BD1F564A9F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1D831-DE51-4CEF-8046-2BDB0E5BD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0473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3F0BA8-B2E1-49C4-BD54-F9B06F31416F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123BD2-EA8A-4468-B51A-C3629254C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43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123BD2-EA8A-4468-B51A-C3629254C8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980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14E87-B943-426F-C155-992FF3E1FA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06A190-7D95-DFE6-A2E0-A05A72851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21B69-CE61-52A3-5CB2-315AA6736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F2639-85A4-15AB-6517-AAA3DB1A7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BED3D-8BBF-DFD7-7F16-D218B1A81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4" descr="MapleStory - Wikipedia">
            <a:extLst>
              <a:ext uri="{FF2B5EF4-FFF2-40B4-BE49-F238E27FC236}">
                <a16:creationId xmlns:a16="http://schemas.microsoft.com/office/drawing/2014/main" id="{E7B200C4-EB08-99AB-21DF-1FC6ABF399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445" y="0"/>
            <a:ext cx="3430555" cy="1326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9984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CF52F-0B97-EF26-EC95-BC5D3C6DD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9F2521-8723-9637-4C8C-791944FA7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6E526-5DC0-C7EA-483D-7068B97C8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E8BC9-C591-BFA5-C16E-A5254141D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EBB8D-602A-78D1-C480-95528666C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87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4DA87A-4229-C43D-83C5-ECD7992C2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28E29E-7F8D-EA33-D847-F8E64A5B41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0B370-EA41-8039-0D92-8874E7147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75A45-51AC-C776-9210-2E9FD4240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495FE-E8A6-FF95-699B-268B05ED0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74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7D7C3-852D-A8C2-5BEC-BF5DEC7A1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93C93-05D4-B6B6-C7CB-C79C6E3AC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BEE1F-F8C0-4277-C44E-8C4196489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234D6-ED7F-501F-8BF4-799DFC732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2E7C6-573C-F796-3DDE-F1803080C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4" descr="MapleStory - Wikipedia">
            <a:extLst>
              <a:ext uri="{FF2B5EF4-FFF2-40B4-BE49-F238E27FC236}">
                <a16:creationId xmlns:a16="http://schemas.microsoft.com/office/drawing/2014/main" id="{8133B6EB-1817-8CD1-7181-873C908E8EF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1445" y="0"/>
            <a:ext cx="3430555" cy="1326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93DC9CE-0993-D31F-FE45-7B5384AAF774}"/>
              </a:ext>
            </a:extLst>
          </p:cNvPr>
          <p:cNvCxnSpPr/>
          <p:nvPr userDrawn="1"/>
        </p:nvCxnSpPr>
        <p:spPr>
          <a:xfrm>
            <a:off x="0" y="1522047"/>
            <a:ext cx="12192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708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923A7-5026-2314-3581-A5220596C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C30D0-DC04-811B-D056-FC259BC3F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06584-4394-2B23-30DF-541B304AA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9466E-7922-D0F5-8BD4-0410CDAA9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3AD80-7E5D-FF15-1E68-A663428ED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371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4B333-D41A-781A-F72A-D18E6DB2D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FD4FC-0881-6057-AF70-187AFBEA54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FE43EB-86C8-327A-5D1F-A293E3E162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E9A5EE-1FC3-DF3A-47C0-6931545B6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C860F-475C-9CFB-00FF-F525A7DA7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0DF365-CCDF-D475-4295-CF050825F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234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036A5-55D1-FC80-F6FB-AACA17FFA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2D1BB-B142-DA5F-72E8-E671D85A3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AC3923-C81E-0891-F64F-F109BEB2E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A4E1E6-5213-95F5-7991-FD2669CDEC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023B9F-81FE-1B4E-371C-6BE43F40A0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6D3BDC-D628-9B33-2A69-3EAEB846D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EECCC2-86EC-D72C-2964-B342E06EE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2B2ECB-20F5-B5B2-7E25-7F2B8EF39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20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E4973-B3B2-589B-5A95-169F97F0B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840351-69E1-CD4E-AB4B-A4A882016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299C86-CC70-E89F-DC9B-32B85BDBA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24A77-5EE3-FC25-F113-EDF58AC78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223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7AF62D-853A-6CA2-5F4F-A3835259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4F7F66-AC8B-9B91-E671-63AF7D4FB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F5709-A201-7A6D-34A2-17AC26F9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86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3CCC4-7B22-90D8-CF72-D8530EE5E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A0FF5-1704-0CEA-D6F8-7D7D763A0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55935F-E50B-2017-D3D1-3D7815CD3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0E11C8-1CE2-3260-3CAF-D9A95D55F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9D109-FF09-C9B6-6996-7BEE144CF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B08009-DD31-60BA-9E8D-BC0AFB97F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20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40783-AB70-89FA-54AD-844D91CF7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F6DD2A-FCBE-47DA-DBC3-784823E40E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02E406-AC54-BC1C-899D-DA34D51E0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4787A5-0DFA-FD2D-2E20-EA4482531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182A11-B9E6-DD3C-CB22-B2B0824D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A2229-4AD5-93F0-0FB8-88AEDAD3E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852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694450-D2C9-D89E-4A62-3890B573D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2089E9-3893-249D-0C59-5EB30AED0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0D17B-4DA1-71C8-FD5D-076DB91C87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0B3E19-DB7E-48C8-8AE3-6A4A85891CEE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7F35F-9F02-0FF2-647C-3A368F6F43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73BB5-351B-57A8-40A3-538FBC81C6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F20C6-0CD5-4354-96BA-B495CF99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24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johannesliu.github.io/" TargetMode="External"/><Relationship Id="rId2" Type="http://schemas.openxmlformats.org/officeDocument/2006/relationships/hyperlink" Target="https://github.com/johannesliu/Music-Genre-Classifcation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B25528-86CA-E98B-0104-9D24BD849B3E}"/>
              </a:ext>
            </a:extLst>
          </p:cNvPr>
          <p:cNvSpPr txBox="1"/>
          <p:nvPr/>
        </p:nvSpPr>
        <p:spPr>
          <a:xfrm>
            <a:off x="2320254" y="2451640"/>
            <a:ext cx="755149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MapleStoryM Auto Quest Assistant </a:t>
            </a:r>
          </a:p>
          <a:p>
            <a:pPr algn="ctr"/>
            <a:r>
              <a:rPr lang="en-US" sz="4000" dirty="0"/>
              <a:t>Development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5FDD5C-1BBF-2629-6ECC-6D97E56F387E}"/>
              </a:ext>
            </a:extLst>
          </p:cNvPr>
          <p:cNvSpPr txBox="1"/>
          <p:nvPr/>
        </p:nvSpPr>
        <p:spPr>
          <a:xfrm>
            <a:off x="458430" y="5845906"/>
            <a:ext cx="3723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Developer: Johannes Liu</a:t>
            </a:r>
          </a:p>
        </p:txBody>
      </p:sp>
    </p:spTree>
    <p:extLst>
      <p:ext uri="{BB962C8B-B14F-4D97-AF65-F5344CB8AC3E}">
        <p14:creationId xmlns:p14="http://schemas.microsoft.com/office/powerpoint/2010/main" val="1232009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Development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E6ECA8-C837-5670-96A9-811F8D4ABBDA}"/>
              </a:ext>
            </a:extLst>
          </p:cNvPr>
          <p:cNvSpPr txBox="1"/>
          <p:nvPr/>
        </p:nvSpPr>
        <p:spPr>
          <a:xfrm>
            <a:off x="838200" y="2299682"/>
            <a:ext cx="61072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2. Capture Screen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9A89A56-2BDC-B396-3ADD-76517D2994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822902"/>
            <a:ext cx="5546272" cy="267765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try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shell screencap -p 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sdcard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/screenshot.png'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pull 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sdcard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/screenshot.png ./screenshot.png'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'./screenshot.png'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shell rm 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sdcard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/screenshot.png'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os.remove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'./screenshot.png'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except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"Restart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service"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shell kill-server"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shell start-server"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os.popen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connect 127.0.0.1:"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adb_port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continue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51B0AE-200A-2D37-14EC-16FD389E1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472" y="2822902"/>
            <a:ext cx="5453742" cy="306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949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Development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E6ECA8-C837-5670-96A9-811F8D4ABBDA}"/>
              </a:ext>
            </a:extLst>
          </p:cNvPr>
          <p:cNvSpPr txBox="1"/>
          <p:nvPr/>
        </p:nvSpPr>
        <p:spPr>
          <a:xfrm>
            <a:off x="838200" y="2299682"/>
            <a:ext cx="61072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3. Picture &amp; Pixel comparison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51B0AE-200A-2D37-14EC-16FD389E1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472" y="2822902"/>
            <a:ext cx="5453742" cy="3067730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289419A9-15A3-62A6-67D9-BB33ED61B8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822902"/>
            <a:ext cx="5546272" cy="35548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if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locateOnPicture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autoassign_button_pic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confidence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0.8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"Auto Assign"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retVal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locateCenterOnPicture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autoassign_button_pic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confidence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0.8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shell input tap "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retVal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 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 "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retVal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time.sleep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locateOnPicture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equip_button_pic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confidence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0.8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"Auto Equip"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retVal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locateCenterOnPicture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equip_button_pic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confidence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0.8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shell input tap "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retVal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 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 "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retVal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time.sleep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locateOnPicture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CloseMail_Button_pic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confidence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0.95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"Close All Mail"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retVal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locateCenterOnPicture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CloseMail_Button_pic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confidence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0.95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shell input tap "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retVal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 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 "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retVal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]))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time.sleep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elif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pixelMatchesColor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(cv2.cvtColor(im,cv2.COLOR_BGR2RGB)[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40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110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], 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210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195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140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  <a:ea typeface="JetBrains Mono"/>
              </a:rPr>
              <a:t>tolerance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20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):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"Skip"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shell input tap 284 402"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time.sleep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else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: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os.system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shell input tap 1161 481"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plt.imshow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im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"Talking or Nothing to Do"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time.sleep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0.1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Arial Unicode MS"/>
              <a:ea typeface="JetBrains Mono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EEB81F0-A2E4-C791-4783-7FDA220F4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699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Demonstration</a:t>
            </a:r>
          </a:p>
        </p:txBody>
      </p:sp>
      <p:pic>
        <p:nvPicPr>
          <p:cNvPr id="6" name="SimulationDemonstration-1">
            <a:hlinkClick r:id="" action="ppaction://media"/>
            <a:extLst>
              <a:ext uri="{FF2B5EF4-FFF2-40B4-BE49-F238E27FC236}">
                <a16:creationId xmlns:a16="http://schemas.microsoft.com/office/drawing/2014/main" id="{04B617B5-3142-722F-7F2C-959F4304E8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382" y="2520783"/>
            <a:ext cx="11675444" cy="340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18F27D-18A2-5861-7EEF-3E254CF4B710}"/>
              </a:ext>
            </a:extLst>
          </p:cNvPr>
          <p:cNvSpPr txBox="1"/>
          <p:nvPr/>
        </p:nvSpPr>
        <p:spPr>
          <a:xfrm>
            <a:off x="838199" y="2336800"/>
            <a:ext cx="74106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Accuracy of Picture Recognition</a:t>
            </a:r>
          </a:p>
          <a:p>
            <a:pPr marL="971550" lvl="1" indent="-514350">
              <a:buFont typeface="+mj-lt"/>
              <a:buAutoNum type="arabicParenR"/>
            </a:pPr>
            <a:r>
              <a:rPr lang="en-US" sz="2800" dirty="0"/>
              <a:t>Potential Solution: Neural Networks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Event Trigger Process</a:t>
            </a:r>
          </a:p>
          <a:p>
            <a:pPr marL="971550" lvl="1" indent="-514350">
              <a:buFont typeface="+mj-lt"/>
              <a:buAutoNum type="arabicParenR"/>
            </a:pPr>
            <a:r>
              <a:rPr lang="en-US" sz="2800" dirty="0"/>
              <a:t>Automata</a:t>
            </a:r>
          </a:p>
          <a:p>
            <a:r>
              <a:rPr lang="en-US" sz="2800" dirty="0"/>
              <a:t>3. </a:t>
            </a:r>
            <a:r>
              <a:rPr lang="en-US" sz="2800"/>
              <a:t>Resolution Compatible 	</a:t>
            </a:r>
            <a:endParaRPr lang="en-US" sz="2800" dirty="0"/>
          </a:p>
          <a:p>
            <a:pPr marL="800100" lvl="1" indent="-342900">
              <a:buFont typeface="+mj-lt"/>
              <a:buAutoNum type="arabicParenR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22131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C09D0-520B-186A-CF2E-10F8CDEEB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this Project, we develop an automatic quest framework for MaplestoryM, which can help roles interact with the environments automatically.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 far as we know, the existing solution provided by us can enable long time auto interactions for the roles.  </a:t>
            </a:r>
          </a:p>
        </p:txBody>
      </p:sp>
    </p:spTree>
    <p:extLst>
      <p:ext uri="{BB962C8B-B14F-4D97-AF65-F5344CB8AC3E}">
        <p14:creationId xmlns:p14="http://schemas.microsoft.com/office/powerpoint/2010/main" val="379345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B25528-86CA-E98B-0104-9D24BD849B3E}"/>
              </a:ext>
            </a:extLst>
          </p:cNvPr>
          <p:cNvSpPr txBox="1"/>
          <p:nvPr/>
        </p:nvSpPr>
        <p:spPr>
          <a:xfrm>
            <a:off x="3354416" y="2430984"/>
            <a:ext cx="54831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Thanks for Your Attention</a:t>
            </a:r>
          </a:p>
        </p:txBody>
      </p:sp>
      <p:sp>
        <p:nvSpPr>
          <p:cNvPr id="3" name="文本框 8">
            <a:extLst>
              <a:ext uri="{FF2B5EF4-FFF2-40B4-BE49-F238E27FC236}">
                <a16:creationId xmlns:a16="http://schemas.microsoft.com/office/drawing/2014/main" id="{E677E8CF-3669-08C8-5105-F4A2D1495B6E}"/>
              </a:ext>
            </a:extLst>
          </p:cNvPr>
          <p:cNvSpPr txBox="1"/>
          <p:nvPr/>
        </p:nvSpPr>
        <p:spPr>
          <a:xfrm>
            <a:off x="618218" y="5785305"/>
            <a:ext cx="70037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accent5"/>
                </a:solidFill>
              </a:rPr>
              <a:t>Code : </a:t>
            </a:r>
            <a:r>
              <a:rPr lang="en-US" altLang="zh-CN" sz="2000" dirty="0">
                <a:solidFill>
                  <a:schemeClr val="accent5"/>
                </a:solidFill>
                <a:hlinkClick r:id="rId2"/>
              </a:rPr>
              <a:t>https://github.com/johannesliu/Music-Genre-Classifcation</a:t>
            </a:r>
            <a:endParaRPr lang="en-US" altLang="zh-CN" sz="2000" dirty="0">
              <a:solidFill>
                <a:schemeClr val="accent5"/>
              </a:solidFill>
            </a:endParaRPr>
          </a:p>
          <a:p>
            <a:r>
              <a:rPr lang="en-US" altLang="zh-CN" sz="2000" dirty="0">
                <a:solidFill>
                  <a:schemeClr val="accent5"/>
                </a:solidFill>
              </a:rPr>
              <a:t>Personal Website: </a:t>
            </a:r>
            <a:r>
              <a:rPr lang="en-US" altLang="zh-CN" sz="2000" dirty="0">
                <a:solidFill>
                  <a:schemeClr val="accent5"/>
                </a:solidFill>
                <a:hlinkClick r:id="rId3"/>
              </a:rPr>
              <a:t>https://johannesliu.github.io</a:t>
            </a:r>
            <a:endParaRPr lang="en-US" altLang="zh-CN" sz="20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419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3C8CB12-3DAA-CA21-1BEE-E92614A80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MapleStory is one of the most popular video games for desktop around 2005. With the rise of mobile games, Neon also launched a mobile version of MapleStory called MapleStoryM. Different from MapleStory for the desktop, the MapleStory could have roles quickly grow by introducing the auto-quest system.</a:t>
            </a:r>
          </a:p>
          <a:p>
            <a:pPr marL="0" indent="0">
              <a:buNone/>
            </a:pPr>
            <a:r>
              <a:rPr lang="en-US" sz="2400" dirty="0"/>
              <a:t>However,  doing quests in MaplestoryM must have players stay on the phone and click the buttons to keep the quest </a:t>
            </a:r>
            <a:r>
              <a:rPr lang="en-US" altLang="zh-CN" sz="2400" dirty="0"/>
              <a:t>going, which greatly consume players' time and make the players develop very habits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In this project, we aim to develop an automatic quest framework for MapleStoryM to help plays get rid of the boring repeated quests.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2836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Requirements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A847F7-2691-3922-FDF0-2E4404CD4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322" y="2336800"/>
            <a:ext cx="5033107" cy="27367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110FB5-677D-F304-1F93-24DB6840A0A4}"/>
              </a:ext>
            </a:extLst>
          </p:cNvPr>
          <p:cNvSpPr txBox="1"/>
          <p:nvPr/>
        </p:nvSpPr>
        <p:spPr>
          <a:xfrm>
            <a:off x="838200" y="2336800"/>
            <a:ext cx="5382846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Android Emulator Software</a:t>
            </a:r>
          </a:p>
          <a:p>
            <a:pPr lvl="1"/>
            <a:r>
              <a:rPr lang="en-US" sz="2800" dirty="0"/>
              <a:t>BlueStacks X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Code Development</a:t>
            </a:r>
          </a:p>
          <a:p>
            <a:pPr lvl="1"/>
            <a:r>
              <a:rPr lang="en-US" sz="2800" dirty="0"/>
              <a:t>Pycharm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Android SDK Platform</a:t>
            </a:r>
          </a:p>
          <a:p>
            <a:pPr lvl="1"/>
            <a:r>
              <a:rPr lang="en-US" dirty="0"/>
              <a:t>https://developer.android.com/studio/releases/platform-tools</a:t>
            </a:r>
          </a:p>
          <a:p>
            <a:pPr marL="342900" indent="-342900">
              <a:buFont typeface="+mj-lt"/>
              <a:buAutoNum type="arabicPeriod"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D6CDA9-EA8E-EC81-1623-2A22036AD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322" y="2336800"/>
            <a:ext cx="5033107" cy="273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849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Setup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110FB5-677D-F304-1F93-24DB6840A0A4}"/>
              </a:ext>
            </a:extLst>
          </p:cNvPr>
          <p:cNvSpPr txBox="1"/>
          <p:nvPr/>
        </p:nvSpPr>
        <p:spPr>
          <a:xfrm>
            <a:off x="838200" y="2336800"/>
            <a:ext cx="4427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Change Settings of Display </a:t>
            </a:r>
          </a:p>
          <a:p>
            <a:r>
              <a:rPr lang="en-US" sz="2800" dirty="0"/>
              <a:t>     Display - &gt; 1280x720</a:t>
            </a:r>
          </a:p>
          <a:p>
            <a:r>
              <a:rPr lang="en-US" sz="2800" dirty="0"/>
              <a:t>     Pixel Density -&gt;160 DPI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5D3090-5357-C175-585A-CE7AB49DF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2336800"/>
            <a:ext cx="5782590" cy="341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266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Setup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110FB5-677D-F304-1F93-24DB6840A0A4}"/>
              </a:ext>
            </a:extLst>
          </p:cNvPr>
          <p:cNvSpPr txBox="1"/>
          <p:nvPr/>
        </p:nvSpPr>
        <p:spPr>
          <a:xfrm>
            <a:off x="838199" y="2336800"/>
            <a:ext cx="50890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2. Enable ADB in Emulator</a:t>
            </a:r>
          </a:p>
          <a:p>
            <a:r>
              <a:rPr lang="en-US" sz="2800" dirty="0"/>
              <a:t>    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3. (Optional) Enable Show Pointer location for current touch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036AFD-8B3B-C2D6-5711-6E8EEE2FB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336801"/>
            <a:ext cx="5774816" cy="338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508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Setup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110FB5-677D-F304-1F93-24DB6840A0A4}"/>
              </a:ext>
            </a:extLst>
          </p:cNvPr>
          <p:cNvSpPr txBox="1"/>
          <p:nvPr/>
        </p:nvSpPr>
        <p:spPr>
          <a:xfrm>
            <a:off x="838200" y="2336800"/>
            <a:ext cx="538284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3. Install Required Package</a:t>
            </a:r>
            <a:endParaRPr lang="en-US" dirty="0"/>
          </a:p>
          <a:p>
            <a:pPr marL="800100" lvl="1" indent="-342900">
              <a:buFont typeface="+mj-lt"/>
              <a:buAutoNum type="arabicParenR"/>
            </a:pPr>
            <a:r>
              <a:rPr lang="en-US" dirty="0"/>
              <a:t>scikit-image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dirty="0" err="1"/>
              <a:t>opencv</a:t>
            </a:r>
            <a:r>
              <a:rPr lang="en-US" dirty="0"/>
              <a:t>-python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dirty="0" err="1"/>
              <a:t>opencv</a:t>
            </a:r>
            <a:r>
              <a:rPr lang="en-US" dirty="0"/>
              <a:t>-</a:t>
            </a:r>
            <a:r>
              <a:rPr lang="en-US" dirty="0" err="1"/>
              <a:t>contrib</a:t>
            </a:r>
            <a:r>
              <a:rPr lang="en-US" dirty="0"/>
              <a:t>-python</a:t>
            </a:r>
          </a:p>
          <a:p>
            <a:pPr marL="800100" lvl="1" indent="-342900">
              <a:buFont typeface="+mj-lt"/>
              <a:buAutoNum type="arabicParenR"/>
            </a:pP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…</a:t>
            </a:r>
          </a:p>
          <a:p>
            <a:pPr lvl="1"/>
            <a:r>
              <a:rPr lang="en-US" dirty="0"/>
              <a:t>pip install –r requirements.txt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38184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Development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143A29C-1C0A-AAEF-C1C4-DA354AFD3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822902"/>
            <a:ext cx="4404631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dirty="0" err="1">
                <a:solidFill>
                  <a:srgbClr val="000080"/>
                </a:solidFill>
                <a:latin typeface="Arial Unicode MS"/>
                <a:ea typeface="JetBrains Mono"/>
              </a:rPr>
              <a:t>adb_port</a:t>
            </a:r>
            <a:r>
              <a:rPr lang="en-US" altLang="en-US" sz="1400" dirty="0">
                <a:solidFill>
                  <a:srgbClr val="000080"/>
                </a:solidFill>
                <a:latin typeface="Arial Unicode MS"/>
                <a:ea typeface="JetBrains Mono"/>
              </a:rPr>
              <a:t> = 3545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000080"/>
              </a:solidFill>
              <a:effectLst/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solidFill>
                <a:srgbClr val="000080"/>
              </a:solidFill>
              <a:latin typeface="Arial Unicode MS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os.popen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'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devices'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).read())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connect =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os.popen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adb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 connect 127.0.0.1:"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str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adb_port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)).read()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  <a:ea typeface="JetBrains Mono"/>
              </a:rPr>
              <a:t>print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(connect)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E70D19-19FA-07B7-61EC-C45D47D14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8049" y="2299682"/>
            <a:ext cx="5287125" cy="30951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6ECA8-C837-5670-96A9-811F8D4ABBDA}"/>
              </a:ext>
            </a:extLst>
          </p:cNvPr>
          <p:cNvSpPr txBox="1"/>
          <p:nvPr/>
        </p:nvSpPr>
        <p:spPr>
          <a:xfrm>
            <a:off x="838200" y="2299682"/>
            <a:ext cx="61072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1.  Connect to BlueStacks Emulator</a:t>
            </a:r>
          </a:p>
        </p:txBody>
      </p:sp>
    </p:spTree>
    <p:extLst>
      <p:ext uri="{BB962C8B-B14F-4D97-AF65-F5344CB8AC3E}">
        <p14:creationId xmlns:p14="http://schemas.microsoft.com/office/powerpoint/2010/main" val="1831607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Development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E6ECA8-C837-5670-96A9-811F8D4ABBDA}"/>
              </a:ext>
            </a:extLst>
          </p:cNvPr>
          <p:cNvSpPr txBox="1"/>
          <p:nvPr/>
        </p:nvSpPr>
        <p:spPr>
          <a:xfrm>
            <a:off x="838200" y="2299682"/>
            <a:ext cx="61072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2. Load Potential Icons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D11978C-41FB-7C14-030C-E7BA4D813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822902"/>
            <a:ext cx="8330293" cy="387798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accept_button_pic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/US/Buttons/Accept_Button.png"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claim_button_pic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/US/Buttons/ClaimReward_Button.png"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complete_button_pic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/US/Buttons/Complete_Button.png"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confirm_button_pic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/US/Buttons/Confirm_Button.png"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autoplay_button_pic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/US/Buttons/AutoPlay.png"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go_manully_button_pic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/US/Buttons/GoManully.png"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autoassign_button_pic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/US/Buttons/AutoAssign_Button.png"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equip_button_pic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/US/Buttons/Equip-Button.png"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Available2Start_ComplexButton_pic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/US/Buttons/Available2Start-ComplexButton.png"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Complete_ComplexButton_pic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/US/Buttons/Complete-ComplexButton.png"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CloseMail_Button_pic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/US/Buttons/CloseMail-Button.png"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ReviveInTown_Button_pic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/US/Buttons/ReviveInTown-Button.png"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AutoBattle_Status_pic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/US/Status/AutoBattle-Status.png"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AutoQuest_Status_pic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/US/Status/AutoQuest-Status.png"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661102-B869-4240-A0BA-E076EF8FC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532" y="2356227"/>
            <a:ext cx="6502177" cy="41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49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5A99-DFA5-4D36-34C3-ADC28CD0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Development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E6ECA8-C837-5670-96A9-811F8D4ABBDA}"/>
              </a:ext>
            </a:extLst>
          </p:cNvPr>
          <p:cNvSpPr txBox="1"/>
          <p:nvPr/>
        </p:nvSpPr>
        <p:spPr>
          <a:xfrm>
            <a:off x="838200" y="2299682"/>
            <a:ext cx="61072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2. Load Potential Icons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D11978C-41FB-7C14-030C-E7BA4D813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822902"/>
            <a:ext cx="8330293" cy="387798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accept_button_pic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/US/Buttons/Accept_Button.png"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claim_button_pic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/US/Buttons/ClaimReward_Button.png"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complete_button_pic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/US/Buttons/Complete_Button.png"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confirm_button_pic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/US/Buttons/Confirm_Button.png"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autoplay_button_pic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/US/Buttons/AutoPlay.png"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go_manully_button_pic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/US/Buttons/GoManully.png"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autoassign_button_pic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/US/Buttons/AutoAssign_Button.png"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equip_button_pic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/US/Buttons/Equip-Button.png"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Available2Start_ComplexButton_pic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/US/Buttons/Available2Start-ComplexButton.png"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Complete_ComplexButton_pic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/US/Buttons/Complete-ComplexButton.png"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CloseMail_Button_pic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/US/Buttons/CloseMail-Button.png"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ReviveInTown_Button_pic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/US/Buttons/ReviveInTown-Button.png"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AutoBattle_Status_pic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/US/Status/AutoBattle-Status.png"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AutoQuest_Status_pic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= cv2.imread(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"./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raw_data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/US/Status/AutoQuest-Status.png"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661102-B869-4240-A0BA-E076EF8FC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532" y="2356227"/>
            <a:ext cx="6502177" cy="41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83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1505</Words>
  <Application>Microsoft Office PowerPoint</Application>
  <PresentationFormat>Widescreen</PresentationFormat>
  <Paragraphs>66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 Unicode MS</vt:lpstr>
      <vt:lpstr>Arial</vt:lpstr>
      <vt:lpstr>Calibri</vt:lpstr>
      <vt:lpstr>Calibri Light</vt:lpstr>
      <vt:lpstr>Office Theme</vt:lpstr>
      <vt:lpstr>PowerPoint Presentation</vt:lpstr>
      <vt:lpstr>Introduction</vt:lpstr>
      <vt:lpstr>Simulation Requirements</vt:lpstr>
      <vt:lpstr>Simulation Setup</vt:lpstr>
      <vt:lpstr>Simulation Setup</vt:lpstr>
      <vt:lpstr>Simulation Setup</vt:lpstr>
      <vt:lpstr>Code Development</vt:lpstr>
      <vt:lpstr>Code Development</vt:lpstr>
      <vt:lpstr>Code Development</vt:lpstr>
      <vt:lpstr>Code Development</vt:lpstr>
      <vt:lpstr>Code Development</vt:lpstr>
      <vt:lpstr>Simulation Demonstration</vt:lpstr>
      <vt:lpstr>Limitation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晓凯 刘</dc:creator>
  <cp:lastModifiedBy>晓凯 刘</cp:lastModifiedBy>
  <cp:revision>258</cp:revision>
  <dcterms:created xsi:type="dcterms:W3CDTF">2022-10-23T20:23:40Z</dcterms:created>
  <dcterms:modified xsi:type="dcterms:W3CDTF">2022-10-23T21:40:29Z</dcterms:modified>
</cp:coreProperties>
</file>

<file path=docProps/thumbnail.jpeg>
</file>